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77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38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85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4DE5-6D29-4CA4-B259-7C1B843581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2A0C-0B91-483A-AABC-B92AFDB50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038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4DE5-6D29-4CA4-B259-7C1B843581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2A0C-0B91-483A-AABC-B92AFDB50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02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4DE5-6D29-4CA4-B259-7C1B843581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2A0C-0B91-483A-AABC-B92AFDB50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0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4DE5-6D29-4CA4-B259-7C1B843581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2A0C-0B91-483A-AABC-B92AFDB50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33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4DE5-6D29-4CA4-B259-7C1B843581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2A0C-0B91-483A-AABC-B92AFDB50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056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4DE5-6D29-4CA4-B259-7C1B843581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2A0C-0B91-483A-AABC-B92AFDB50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63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4DE5-6D29-4CA4-B259-7C1B843581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2A0C-0B91-483A-AABC-B92AFDB50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21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4DE5-6D29-4CA4-B259-7C1B843581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2A0C-0B91-483A-AABC-B92AFDB50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80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4DE5-6D29-4CA4-B259-7C1B843581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2A0C-0B91-483A-AABC-B92AFDB50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912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4DE5-6D29-4CA4-B259-7C1B843581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2A0C-0B91-483A-AABC-B92AFDB50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38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4DE5-6D29-4CA4-B259-7C1B843581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2A0C-0B91-483A-AABC-B92AFDB50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16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04DE5-6D29-4CA4-B259-7C1B843581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82A0C-0B91-483A-AABC-B92AFDB50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588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35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074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3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69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49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28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96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59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10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20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69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90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50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72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14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81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59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037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65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08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0855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寬螢幕</PresentationFormat>
  <Paragraphs>0</Paragraphs>
  <Slides>22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2022-07-13T08:40:44Z</dcterms:created>
  <dcterms:modified xsi:type="dcterms:W3CDTF">2022-07-13T08:40:49Z</dcterms:modified>
</cp:coreProperties>
</file>